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9753600" cx="13004800"/>
  <p:notesSz cx="6858000" cy="9144000"/>
  <p:embeddedFontLst>
    <p:embeddedFont>
      <p:font typeface="Helvetica Neue"/>
      <p:regular r:id="rId24"/>
      <p:bold r:id="rId25"/>
      <p:italic r:id="rId26"/>
      <p:boldItalic r:id="rId27"/>
    </p:embeddedFont>
    <p:embeddedFont>
      <p:font typeface="Helvetica Neue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HelveticaNeue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schemas.openxmlformats.org/officeDocument/2006/relationships/font" Target="fonts/HelveticaNeueLight-regular.fntdata"/><Relationship Id="rId27" Type="http://schemas.openxmlformats.org/officeDocument/2006/relationships/font" Target="fonts/HelveticaNeue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Light-boldItalic.fntdata"/><Relationship Id="rId30" Type="http://schemas.openxmlformats.org/officeDocument/2006/relationships/font" Target="fonts/HelveticaNeueLigh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>
            <p:ph idx="2" type="pic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" name="Google Shape;45;p11"/>
          <p:cNvSpPr/>
          <p:nvPr>
            <p:ph idx="3" type="pic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6" name="Google Shape;46;p11"/>
          <p:cNvSpPr/>
          <p:nvPr>
            <p:ph idx="4" type="pic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2" type="body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>
            <p:ph idx="2" type="pic"/>
          </p:nvPr>
        </p:nvSpPr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>
            <p:ph idx="2" type="pic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>
            <p:ph idx="2" type="pic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  <a:defRPr b="0" i="0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40005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>
            <p:ph idx="2" type="pic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361950" lvl="0" marL="457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61950" lvl="2" marL="13716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40005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40005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4" y="-65634"/>
            <a:ext cx="12991672" cy="9753601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8" y="-165100"/>
            <a:ext cx="12993745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4" y="-191294"/>
            <a:ext cx="12991672" cy="975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8" y="0"/>
            <a:ext cx="12993745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8" y="0"/>
            <a:ext cx="12993745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8" y="0"/>
            <a:ext cx="12993745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6688" y="-284609"/>
            <a:ext cx="12991671" cy="975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/>
          <p:nvPr/>
        </p:nvSpPr>
        <p:spPr>
          <a:xfrm>
            <a:off x="6038570" y="4470400"/>
            <a:ext cx="92766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5" name="Google Shape;13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8" y="-424111"/>
            <a:ext cx="12993744" cy="975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7731" y="-282625"/>
            <a:ext cx="12993745" cy="975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7843" y="0"/>
            <a:ext cx="12991672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8" y="-129580"/>
            <a:ext cx="12993745" cy="975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4" y="0"/>
            <a:ext cx="12991672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8" y="0"/>
            <a:ext cx="12993745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4783" y="0"/>
            <a:ext cx="12993746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8" y="0"/>
            <a:ext cx="12993745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8789" y="322014"/>
            <a:ext cx="12991672" cy="975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4" y="0"/>
            <a:ext cx="12991672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266" y="-512565"/>
            <a:ext cx="12993745" cy="975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8" y="-137319"/>
            <a:ext cx="12993745" cy="975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